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embeddedFontLst>
    <p:embeddedFont>
      <p:font typeface="Algerian" panose="04020705040A02060702" pitchFamily="82" charset="0"/>
      <p:regular r:id="rId4"/>
    </p:embeddedFont>
    <p:embeddedFont>
      <p:font typeface="等线" panose="02010600030101010101" pitchFamily="2" charset="-122"/>
      <p:regular r:id="rId5"/>
      <p:bold r:id="rId6"/>
    </p:embeddedFont>
    <p:embeddedFont>
      <p:font typeface="等线 Light" panose="02010600030101010101" pitchFamily="2" charset="-122"/>
      <p:regular r:id="rId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AFC"/>
    <a:srgbClr val="2F3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13" autoAdjust="0"/>
  </p:normalViewPr>
  <p:slideViewPr>
    <p:cSldViewPr snapToGrid="0">
      <p:cViewPr varScale="1">
        <p:scale>
          <a:sx n="86" d="100"/>
          <a:sy n="86" d="100"/>
        </p:scale>
        <p:origin x="4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8C18F-1016-4A7E-B30A-99A4419ACFD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637F2-4B0C-4177-B7F9-E950CFA28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68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637F2-4B0C-4177-B7F9-E950CFA289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67187-1C3C-4135-82A9-B1AE7990B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5A84C0-0EEC-409A-83E6-E3CF22338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31AF0-649F-4E59-ABC4-BB64449D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326FB-5830-48B0-A0CC-820F6173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5A74F-5922-4122-A28C-8802C808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6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72B8D-20BE-4BF7-85A3-D22358AE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EA09E-A53F-4642-B242-68D58CC42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3CA26-B7F5-42D9-8536-B3EA5102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E48BC-70AC-4B44-9442-EE83588D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DC062-42ED-4819-B64C-0A7920A3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6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5BF30B-4CB5-4448-A22D-3BC320228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49570C-137A-4578-9ED0-C32AF6F33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3C7A5-5C27-473A-A738-21E8D031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E52DF-A5A8-4188-9083-37E996E4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8854C-FCC1-40D3-BA4F-42ED7905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CC4C9-2CDC-4DC0-AE94-E11A5AAE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175E3-6FF1-4C37-9ECE-5EC0573A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8E802-8419-457D-9DB4-20F41ED9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7857B-F77A-406D-A449-F71061DD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30EAA-49FF-45B6-8F8C-EDA1776D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C5F83-ADF1-4CF7-9937-08A24AAE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50AF3-E37D-428A-9931-398B8743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FD6C7-77D6-4B47-8774-2D8AB7EF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EDCE2-4722-486E-B5CA-FED93B25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A7AF0-92A8-4968-B54E-A0AFC85B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3600A-C0B3-4E84-AC17-57A126A1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738C8-F1F5-4A6B-9AF8-0BE72E9A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62AF15-D68E-4608-AB52-5DF6FB552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D7B07C-5A65-4E87-8042-035ADF7E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A30BCC-D0CF-4E7D-8819-E24AB409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41437D-CAB5-49A5-A646-323E65A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445FF-E266-4C02-913B-AA27450D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B5C483-77BC-488B-89C4-52ADEBC9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C2BBE7-DCA9-46CE-B839-C90349FD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214733-F881-43A4-AB69-1A2A20018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58CCFC-3DC0-4539-8881-F4DA22AA0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618D73-57E8-4AB5-BFED-AC3DFE2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7019F3-808D-4F12-9577-9FDDB4D7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D64DD1-CB44-4019-9C13-85A7B488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68ADC-B88F-43F5-BB3B-1C4952D2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C63730-2A90-4953-A007-C401808F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4CB669-13BC-4096-ADAE-FD41AEEB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8E3F08-7ECD-429C-9A6B-8504AA4E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1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0369D8-13A3-44C5-AB97-BEFEF0D78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249383-E88D-4866-828E-FB6DB5D2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1F31F-9BC4-4112-847D-50C4007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65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6E748-FE25-4785-A5C6-A3783FE3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2A7A1-F723-4609-8EF6-61B78A19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D7E56-EE58-4D63-9E80-B82ED763E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A19385-7032-4070-BD13-1D3D1D3D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834C6D-F898-41D4-B289-EE2D84AC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315F30-7AFA-4CFE-9F96-6CA977F7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3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6B99F-9897-4D8F-8511-716CB467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0D7724-D33A-4F61-BAB5-8D09017FF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FC285A-9AE7-44AC-B3B5-F3FEB13BC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1979B5-1FB4-4ED6-805B-11454CAB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ED7D9-A93D-4C71-BAF9-4BD2098A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6190F-1E2A-4898-8227-C467DE70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9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45D37A-0F2C-4C3C-A6DF-0CAA9791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F7C232-DC83-4EB0-BA40-8004B2B2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39CD5-7716-4525-9088-C999E637B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BE0F6-35FC-4DF2-A5E5-0CD2737FE2CB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AF295-DD64-49B7-B353-4D8BBD176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43765-86E7-49AC-BF61-C8DAAECA8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434BC-FB8E-4C49-B35A-34FAAFB2F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7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EE1611-8F89-42F0-A0D9-3757AE1E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6"/>
            <a:ext cx="12192000" cy="689964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9E6BC0F1-5234-4E9A-8517-998A84297264}"/>
              </a:ext>
            </a:extLst>
          </p:cNvPr>
          <p:cNvSpPr/>
          <p:nvPr/>
        </p:nvSpPr>
        <p:spPr>
          <a:xfrm>
            <a:off x="-25842" y="-2605"/>
            <a:ext cx="12217971" cy="6848527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97A7C50-8311-4097-8129-09AE04F50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69" y="2168112"/>
            <a:ext cx="2373423" cy="23734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074605F-6A34-4996-B57E-B92EB2FEC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3231281"/>
            <a:ext cx="4988248" cy="3614673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B1263A9-3476-473A-BE36-FB7B88759BD8}"/>
              </a:ext>
            </a:extLst>
          </p:cNvPr>
          <p:cNvCxnSpPr>
            <a:cxnSpLocks/>
          </p:cNvCxnSpPr>
          <p:nvPr/>
        </p:nvCxnSpPr>
        <p:spPr>
          <a:xfrm>
            <a:off x="6501628" y="4801472"/>
            <a:ext cx="4023773" cy="237342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6EB2E2C-BF9F-4DFD-ACCD-717EBFFB268D}"/>
              </a:ext>
            </a:extLst>
          </p:cNvPr>
          <p:cNvCxnSpPr>
            <a:cxnSpLocks/>
          </p:cNvCxnSpPr>
          <p:nvPr/>
        </p:nvCxnSpPr>
        <p:spPr>
          <a:xfrm>
            <a:off x="6696416" y="4515976"/>
            <a:ext cx="5667508" cy="226970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4267CCE-76EA-46DD-89F6-57BDC32DE09F}"/>
              </a:ext>
            </a:extLst>
          </p:cNvPr>
          <p:cNvSpPr txBox="1"/>
          <p:nvPr/>
        </p:nvSpPr>
        <p:spPr>
          <a:xfrm rot="1761315">
            <a:off x="6328898" y="5130988"/>
            <a:ext cx="5179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BACAFC"/>
                </a:solidFill>
                <a:latin typeface="Algerian" panose="04020705040A02060702" pitchFamily="82" charset="0"/>
              </a:rPr>
              <a:t>D</a:t>
            </a:r>
            <a:r>
              <a:rPr lang="en-US" altLang="zh-CN" dirty="0">
                <a:solidFill>
                  <a:srgbClr val="BACAFC"/>
                </a:solidFill>
                <a:latin typeface="Algerian" panose="04020705040A02060702" pitchFamily="82" charset="0"/>
              </a:rPr>
              <a:t>e</a:t>
            </a:r>
            <a:r>
              <a:rPr lang="en-US" altLang="zh-CN" sz="2000" dirty="0">
                <a:solidFill>
                  <a:srgbClr val="BACAFC"/>
                </a:solidFill>
                <a:latin typeface="Algerian" panose="04020705040A02060702" pitchFamily="82" charset="0"/>
              </a:rPr>
              <a:t>f</a:t>
            </a:r>
            <a:r>
              <a:rPr lang="en-US" altLang="zh-CN" sz="2400" dirty="0">
                <a:solidFill>
                  <a:srgbClr val="BACAFC"/>
                </a:solidFill>
                <a:latin typeface="Algerian" panose="04020705040A02060702" pitchFamily="82" charset="0"/>
              </a:rPr>
              <a:t>e</a:t>
            </a:r>
            <a:r>
              <a:rPr lang="en-US" altLang="zh-CN" sz="2800" dirty="0">
                <a:solidFill>
                  <a:srgbClr val="BACAFC"/>
                </a:solidFill>
                <a:latin typeface="Algerian" panose="04020705040A02060702" pitchFamily="82" charset="0"/>
              </a:rPr>
              <a:t>n</a:t>
            </a:r>
            <a:r>
              <a:rPr lang="en-US" altLang="zh-CN" sz="3200" dirty="0">
                <a:solidFill>
                  <a:srgbClr val="BACAFC"/>
                </a:solidFill>
                <a:latin typeface="Algerian" panose="04020705040A02060702" pitchFamily="82" charset="0"/>
              </a:rPr>
              <a:t>d</a:t>
            </a:r>
            <a:r>
              <a:rPr lang="en-US" altLang="zh-CN" sz="4400" dirty="0">
                <a:solidFill>
                  <a:srgbClr val="BACAFC"/>
                </a:solidFill>
                <a:latin typeface="Algerian" panose="04020705040A02060702" pitchFamily="82" charset="0"/>
              </a:rPr>
              <a:t> </a:t>
            </a:r>
            <a:r>
              <a:rPr lang="en-US" altLang="zh-CN" sz="3600" dirty="0">
                <a:solidFill>
                  <a:srgbClr val="BACAFC"/>
                </a:solidFill>
                <a:latin typeface="Algerian" panose="04020705040A02060702" pitchFamily="82" charset="0"/>
              </a:rPr>
              <a:t>t</a:t>
            </a:r>
            <a:r>
              <a:rPr lang="en-US" altLang="zh-CN" sz="4000" dirty="0">
                <a:solidFill>
                  <a:srgbClr val="BACAFC"/>
                </a:solidFill>
                <a:latin typeface="Algerian" panose="04020705040A02060702" pitchFamily="82" charset="0"/>
              </a:rPr>
              <a:t>h</a:t>
            </a:r>
            <a:r>
              <a:rPr lang="en-US" altLang="zh-CN" sz="4400" dirty="0">
                <a:solidFill>
                  <a:srgbClr val="BACAFC"/>
                </a:solidFill>
                <a:latin typeface="Algerian" panose="04020705040A02060702" pitchFamily="82" charset="0"/>
              </a:rPr>
              <a:t>e </a:t>
            </a:r>
            <a:r>
              <a:rPr lang="en-US" altLang="zh-CN" sz="4800" dirty="0">
                <a:solidFill>
                  <a:srgbClr val="BACAFC"/>
                </a:solidFill>
                <a:latin typeface="Algerian" panose="04020705040A02060702" pitchFamily="82" charset="0"/>
              </a:rPr>
              <a:t>W</a:t>
            </a:r>
            <a:r>
              <a:rPr lang="en-US" altLang="zh-CN" sz="5400" dirty="0">
                <a:solidFill>
                  <a:srgbClr val="BACAFC"/>
                </a:solidFill>
                <a:latin typeface="Algerian" panose="04020705040A02060702" pitchFamily="82" charset="0"/>
              </a:rPr>
              <a:t>OR</a:t>
            </a:r>
            <a:r>
              <a:rPr lang="en-US" altLang="zh-CN" sz="6000" dirty="0">
                <a:solidFill>
                  <a:srgbClr val="BACAFC"/>
                </a:solidFill>
                <a:latin typeface="Algerian" panose="04020705040A02060702" pitchFamily="82" charset="0"/>
              </a:rPr>
              <a:t>L</a:t>
            </a:r>
            <a:r>
              <a:rPr lang="en-US" altLang="zh-CN" sz="6600" dirty="0">
                <a:solidFill>
                  <a:srgbClr val="BACAFC"/>
                </a:solidFill>
                <a:latin typeface="Algerian" panose="04020705040A02060702" pitchFamily="82" charset="0"/>
              </a:rPr>
              <a:t>D</a:t>
            </a:r>
            <a:endParaRPr lang="zh-CN" altLang="en-US" sz="6600" dirty="0">
              <a:solidFill>
                <a:srgbClr val="BACAFC"/>
              </a:solidFill>
              <a:latin typeface="Algerian" panose="04020705040A02060702" pitchFamily="82" charset="0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1CBCE4C-5B93-4DD5-8548-A5C8CF195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28718" flipH="1">
            <a:off x="4614819" y="2752286"/>
            <a:ext cx="1158340" cy="1353429"/>
          </a:xfrm>
          <a:prstGeom prst="rect">
            <a:avLst/>
          </a:prstGeom>
          <a:ln>
            <a:noFill/>
          </a:ln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76D5F038-E098-41F3-980E-188A4459081F}"/>
              </a:ext>
            </a:extLst>
          </p:cNvPr>
          <p:cNvGrpSpPr/>
          <p:nvPr/>
        </p:nvGrpSpPr>
        <p:grpSpPr>
          <a:xfrm rot="20672100" flipH="1">
            <a:off x="111698" y="1986521"/>
            <a:ext cx="5118308" cy="2211152"/>
            <a:chOff x="3914328" y="2168867"/>
            <a:chExt cx="5118308" cy="2211152"/>
          </a:xfrm>
          <a:solidFill>
            <a:srgbClr val="C00000"/>
          </a:solidFill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CFC6AA3-E915-4223-8250-E486BA1CFE6B}"/>
                </a:ext>
              </a:extLst>
            </p:cNvPr>
            <p:cNvGrpSpPr/>
            <p:nvPr/>
          </p:nvGrpSpPr>
          <p:grpSpPr>
            <a:xfrm rot="19783065">
              <a:off x="4239352" y="2168867"/>
              <a:ext cx="4793284" cy="1667430"/>
              <a:chOff x="2127851" y="2139950"/>
              <a:chExt cx="5606449" cy="2064053"/>
            </a:xfrm>
            <a:grpFill/>
          </p:grpSpPr>
          <p:sp>
            <p:nvSpPr>
              <p:cNvPr id="64" name="空心弧 63">
                <a:extLst>
                  <a:ext uri="{FF2B5EF4-FFF2-40B4-BE49-F238E27FC236}">
                    <a16:creationId xmlns:a16="http://schemas.microsoft.com/office/drawing/2014/main" id="{AE1ED299-929F-4732-81CB-0AFF6747AF33}"/>
                  </a:ext>
                </a:extLst>
              </p:cNvPr>
              <p:cNvSpPr/>
              <p:nvPr/>
            </p:nvSpPr>
            <p:spPr>
              <a:xfrm>
                <a:off x="2286000" y="2139950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空心弧 64">
                <a:extLst>
                  <a:ext uri="{FF2B5EF4-FFF2-40B4-BE49-F238E27FC236}">
                    <a16:creationId xmlns:a16="http://schemas.microsoft.com/office/drawing/2014/main" id="{764D7B05-B31C-4F21-BDA5-F1CAAEBE11EC}"/>
                  </a:ext>
                </a:extLst>
              </p:cNvPr>
              <p:cNvSpPr/>
              <p:nvPr/>
            </p:nvSpPr>
            <p:spPr>
              <a:xfrm rot="865069">
                <a:off x="2186536" y="2718103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空心弧 65">
                <a:extLst>
                  <a:ext uri="{FF2B5EF4-FFF2-40B4-BE49-F238E27FC236}">
                    <a16:creationId xmlns:a16="http://schemas.microsoft.com/office/drawing/2014/main" id="{671A2D22-0B07-459A-A33A-981D1694B749}"/>
                  </a:ext>
                </a:extLst>
              </p:cNvPr>
              <p:cNvSpPr/>
              <p:nvPr/>
            </p:nvSpPr>
            <p:spPr>
              <a:xfrm rot="275053">
                <a:off x="2243098" y="2364142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空心弧 66">
                <a:extLst>
                  <a:ext uri="{FF2B5EF4-FFF2-40B4-BE49-F238E27FC236}">
                    <a16:creationId xmlns:a16="http://schemas.microsoft.com/office/drawing/2014/main" id="{954E25BC-B0BB-44E1-9679-3E747E872781}"/>
                  </a:ext>
                </a:extLst>
              </p:cNvPr>
              <p:cNvSpPr/>
              <p:nvPr/>
            </p:nvSpPr>
            <p:spPr>
              <a:xfrm rot="562430">
                <a:off x="2127851" y="2586451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B5055914-E7BA-423D-ACAB-7AB09D42228F}"/>
                </a:ext>
              </a:extLst>
            </p:cNvPr>
            <p:cNvSpPr/>
            <p:nvPr/>
          </p:nvSpPr>
          <p:spPr>
            <a:xfrm rot="13820067">
              <a:off x="3989385" y="3491114"/>
              <a:ext cx="813848" cy="9639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B1E6CA1-C344-4A34-A531-23DC9520687E}"/>
              </a:ext>
            </a:extLst>
          </p:cNvPr>
          <p:cNvGrpSpPr/>
          <p:nvPr/>
        </p:nvGrpSpPr>
        <p:grpSpPr>
          <a:xfrm rot="1072414" flipH="1">
            <a:off x="1270208" y="1096181"/>
            <a:ext cx="4412214" cy="1553389"/>
            <a:chOff x="3914328" y="2168867"/>
            <a:chExt cx="5118308" cy="2211152"/>
          </a:xfrm>
          <a:solidFill>
            <a:srgbClr val="C00000"/>
          </a:solidFill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806C0637-03CE-4366-817A-B8820B7BC69C}"/>
                </a:ext>
              </a:extLst>
            </p:cNvPr>
            <p:cNvGrpSpPr/>
            <p:nvPr/>
          </p:nvGrpSpPr>
          <p:grpSpPr>
            <a:xfrm rot="19783065">
              <a:off x="4239352" y="2168867"/>
              <a:ext cx="4793284" cy="1667430"/>
              <a:chOff x="2127851" y="2139950"/>
              <a:chExt cx="5606449" cy="2064053"/>
            </a:xfrm>
            <a:grpFill/>
          </p:grpSpPr>
          <p:sp>
            <p:nvSpPr>
              <p:cNvPr id="152" name="空心弧 151">
                <a:extLst>
                  <a:ext uri="{FF2B5EF4-FFF2-40B4-BE49-F238E27FC236}">
                    <a16:creationId xmlns:a16="http://schemas.microsoft.com/office/drawing/2014/main" id="{9FEFABD8-4541-4805-8FAC-EB448F2A79B1}"/>
                  </a:ext>
                </a:extLst>
              </p:cNvPr>
              <p:cNvSpPr/>
              <p:nvPr/>
            </p:nvSpPr>
            <p:spPr>
              <a:xfrm>
                <a:off x="2286000" y="2139950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空心弧 152">
                <a:extLst>
                  <a:ext uri="{FF2B5EF4-FFF2-40B4-BE49-F238E27FC236}">
                    <a16:creationId xmlns:a16="http://schemas.microsoft.com/office/drawing/2014/main" id="{13B141C0-8336-4207-92AE-F290FCD76291}"/>
                  </a:ext>
                </a:extLst>
              </p:cNvPr>
              <p:cNvSpPr/>
              <p:nvPr/>
            </p:nvSpPr>
            <p:spPr>
              <a:xfrm rot="865069">
                <a:off x="2186536" y="2718103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空心弧 153">
                <a:extLst>
                  <a:ext uri="{FF2B5EF4-FFF2-40B4-BE49-F238E27FC236}">
                    <a16:creationId xmlns:a16="http://schemas.microsoft.com/office/drawing/2014/main" id="{6C235536-C68D-4BEB-9C03-5D8B69D60AEB}"/>
                  </a:ext>
                </a:extLst>
              </p:cNvPr>
              <p:cNvSpPr/>
              <p:nvPr/>
            </p:nvSpPr>
            <p:spPr>
              <a:xfrm rot="275053">
                <a:off x="2243098" y="2364142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空心弧 154">
                <a:extLst>
                  <a:ext uri="{FF2B5EF4-FFF2-40B4-BE49-F238E27FC236}">
                    <a16:creationId xmlns:a16="http://schemas.microsoft.com/office/drawing/2014/main" id="{982EC9E6-8826-4CAD-8A8D-5E0B0E20D5A0}"/>
                  </a:ext>
                </a:extLst>
              </p:cNvPr>
              <p:cNvSpPr/>
              <p:nvPr/>
            </p:nvSpPr>
            <p:spPr>
              <a:xfrm rot="562430">
                <a:off x="2127851" y="2586451"/>
                <a:ext cx="5448300" cy="1485900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1" name="等腰三角形 150">
              <a:extLst>
                <a:ext uri="{FF2B5EF4-FFF2-40B4-BE49-F238E27FC236}">
                  <a16:creationId xmlns:a16="http://schemas.microsoft.com/office/drawing/2014/main" id="{33294276-CBFD-467D-9044-ECF76ED429E2}"/>
                </a:ext>
              </a:extLst>
            </p:cNvPr>
            <p:cNvSpPr/>
            <p:nvPr/>
          </p:nvSpPr>
          <p:spPr>
            <a:xfrm rot="13820067">
              <a:off x="3989385" y="3491114"/>
              <a:ext cx="813848" cy="9639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6B90D978-7080-41F2-8CC8-B640AD6D0118}"/>
              </a:ext>
            </a:extLst>
          </p:cNvPr>
          <p:cNvCxnSpPr>
            <a:cxnSpLocks/>
          </p:cNvCxnSpPr>
          <p:nvPr/>
        </p:nvCxnSpPr>
        <p:spPr>
          <a:xfrm flipV="1">
            <a:off x="7045146" y="-163899"/>
            <a:ext cx="3394837" cy="214293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F5A4F4D1-0F10-4860-8EC4-8A460576C684}"/>
              </a:ext>
            </a:extLst>
          </p:cNvPr>
          <p:cNvCxnSpPr>
            <a:cxnSpLocks/>
          </p:cNvCxnSpPr>
          <p:nvPr/>
        </p:nvCxnSpPr>
        <p:spPr>
          <a:xfrm flipV="1">
            <a:off x="7226160" y="0"/>
            <a:ext cx="5255420" cy="242093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D47ECE0-17AC-4A82-9E98-966A9C2F054D}"/>
              </a:ext>
            </a:extLst>
          </p:cNvPr>
          <p:cNvSpPr txBox="1"/>
          <p:nvPr/>
        </p:nvSpPr>
        <p:spPr>
          <a:xfrm rot="20069983">
            <a:off x="6751556" y="428225"/>
            <a:ext cx="4988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ACAFC"/>
                </a:solidFill>
                <a:latin typeface="Algerian" panose="04020705040A02060702" pitchFamily="82" charset="0"/>
              </a:rPr>
              <a:t>R</a:t>
            </a:r>
            <a:r>
              <a:rPr lang="en-US" altLang="zh-CN" sz="2400" dirty="0">
                <a:solidFill>
                  <a:srgbClr val="BACAFC"/>
                </a:solidFill>
                <a:latin typeface="Algerian" panose="04020705040A02060702" pitchFamily="82" charset="0"/>
              </a:rPr>
              <a:t>O</a:t>
            </a:r>
            <a:r>
              <a:rPr lang="en-US" altLang="zh-CN" sz="2800" dirty="0">
                <a:solidFill>
                  <a:srgbClr val="BACAFC"/>
                </a:solidFill>
                <a:latin typeface="Algerian" panose="04020705040A02060702" pitchFamily="82" charset="0"/>
              </a:rPr>
              <a:t>L</a:t>
            </a:r>
            <a:r>
              <a:rPr lang="en-US" altLang="zh-CN" sz="3200" dirty="0">
                <a:solidFill>
                  <a:srgbClr val="BACAFC"/>
                </a:solidFill>
                <a:latin typeface="Algerian" panose="04020705040A02060702" pitchFamily="82" charset="0"/>
              </a:rPr>
              <a:t>L</a:t>
            </a:r>
            <a:r>
              <a:rPr lang="en-US" altLang="zh-CN" sz="4800" dirty="0">
                <a:solidFill>
                  <a:srgbClr val="BACAFC"/>
                </a:solidFill>
                <a:latin typeface="Algerian" panose="04020705040A02060702" pitchFamily="82" charset="0"/>
              </a:rPr>
              <a:t> </a:t>
            </a:r>
            <a:r>
              <a:rPr lang="en-US" altLang="zh-CN" sz="3600" dirty="0">
                <a:solidFill>
                  <a:srgbClr val="BACAFC"/>
                </a:solidFill>
                <a:latin typeface="Algerian" panose="04020705040A02060702" pitchFamily="82" charset="0"/>
              </a:rPr>
              <a:t>Y</a:t>
            </a:r>
            <a:r>
              <a:rPr lang="en-US" altLang="zh-CN" sz="4000" dirty="0">
                <a:solidFill>
                  <a:srgbClr val="BACAFC"/>
                </a:solidFill>
                <a:latin typeface="Algerian" panose="04020705040A02060702" pitchFamily="82" charset="0"/>
              </a:rPr>
              <a:t>O</a:t>
            </a:r>
            <a:r>
              <a:rPr lang="en-US" altLang="zh-CN" sz="4400" dirty="0">
                <a:solidFill>
                  <a:srgbClr val="BACAFC"/>
                </a:solidFill>
                <a:latin typeface="Algerian" panose="04020705040A02060702" pitchFamily="82" charset="0"/>
              </a:rPr>
              <a:t>U</a:t>
            </a:r>
            <a:r>
              <a:rPr lang="en-US" altLang="zh-CN" sz="4800" dirty="0">
                <a:solidFill>
                  <a:srgbClr val="BACAFC"/>
                </a:solidFill>
                <a:latin typeface="Algerian" panose="04020705040A02060702" pitchFamily="82" charset="0"/>
              </a:rPr>
              <a:t>R </a:t>
            </a:r>
            <a:r>
              <a:rPr lang="en-US" altLang="zh-CN" sz="5200" dirty="0">
                <a:solidFill>
                  <a:srgbClr val="BACAFC"/>
                </a:solidFill>
                <a:latin typeface="Algerian" panose="04020705040A02060702" pitchFamily="82" charset="0"/>
              </a:rPr>
              <a:t>S</a:t>
            </a:r>
            <a:r>
              <a:rPr lang="en-US" altLang="zh-CN" sz="5600" dirty="0">
                <a:solidFill>
                  <a:srgbClr val="BACAFC"/>
                </a:solidFill>
                <a:latin typeface="Algerian" panose="04020705040A02060702" pitchFamily="82" charset="0"/>
              </a:rPr>
              <a:t>O</a:t>
            </a:r>
            <a:r>
              <a:rPr lang="en-US" altLang="zh-CN" sz="6000" dirty="0">
                <a:solidFill>
                  <a:srgbClr val="BACAFC"/>
                </a:solidFill>
                <a:latin typeface="Algerian" panose="04020705040A02060702" pitchFamily="82" charset="0"/>
              </a:rPr>
              <a:t>U</a:t>
            </a:r>
            <a:r>
              <a:rPr lang="en-US" altLang="zh-CN" sz="6400" dirty="0">
                <a:solidFill>
                  <a:srgbClr val="BACAFC"/>
                </a:solidFill>
                <a:latin typeface="Algerian" panose="04020705040A02060702" pitchFamily="82" charset="0"/>
              </a:rPr>
              <a:t>L</a:t>
            </a:r>
            <a:endParaRPr lang="zh-CN" altLang="en-US" sz="6400" dirty="0">
              <a:solidFill>
                <a:srgbClr val="BACAFC"/>
              </a:solidFill>
              <a:latin typeface="Algerian" panose="04020705040A02060702" pitchFamily="8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BE9ADB-86C1-4166-923D-1E827235C822}"/>
              </a:ext>
            </a:extLst>
          </p:cNvPr>
          <p:cNvGrpSpPr/>
          <p:nvPr/>
        </p:nvGrpSpPr>
        <p:grpSpPr>
          <a:xfrm>
            <a:off x="215506" y="103829"/>
            <a:ext cx="5298174" cy="3282722"/>
            <a:chOff x="35042" y="11087"/>
            <a:chExt cx="7199253" cy="4460621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49EB54E8-0C4C-470C-BEA2-87E30A536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36363">
              <a:off x="4613937" y="2548884"/>
              <a:ext cx="2620358" cy="1784072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10BC54AB-C547-4C2E-AA70-31FE2C68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59391">
              <a:off x="1458619" y="1173705"/>
              <a:ext cx="1692230" cy="2126517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BD07A4C1-CCC6-4606-AB0E-83EF1AAE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2158">
              <a:off x="2548107" y="2455282"/>
              <a:ext cx="975264" cy="1184998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BE1CF4FD-B3F4-46F9-A29C-BA0CD63A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76131">
              <a:off x="401611" y="1375303"/>
              <a:ext cx="1400175" cy="942975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30E3A38C-BFC8-4EF8-90BC-D554EB24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018">
              <a:off x="843028" y="2576892"/>
              <a:ext cx="1504950" cy="107632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1DAEB09-457F-4EB5-8E65-011EC8224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856">
              <a:off x="3523029" y="1484188"/>
              <a:ext cx="2453294" cy="1980158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08433486-F304-4E13-B47D-F835EA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3403">
              <a:off x="3535387" y="1481845"/>
              <a:ext cx="733425" cy="6477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773F35B5-E3EA-4E21-87C1-F38B83A79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557">
              <a:off x="3111048" y="1897035"/>
              <a:ext cx="733425" cy="70485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6A7EFA26-05D3-4347-8118-9D014B11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72736">
              <a:off x="4062636" y="901687"/>
              <a:ext cx="866775" cy="895350"/>
            </a:xfrm>
            <a:prstGeom prst="rect">
              <a:avLst/>
            </a:prstGeom>
          </p:spPr>
        </p:pic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D22ECE2F-FBE5-43AF-8069-4B79F2093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477" y="1228227"/>
              <a:ext cx="561975" cy="64770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763F1F18-AE95-4F3B-B378-C09679FAA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7438">
              <a:off x="3145048" y="394882"/>
              <a:ext cx="933450" cy="942975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D375EB75-B19A-4D0D-A9EF-EF74309C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2550">
              <a:off x="3906075" y="259714"/>
              <a:ext cx="885825" cy="6477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3C70BC9A-3CBF-4474-8EB1-67011BF8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3232">
              <a:off x="1331644" y="541546"/>
              <a:ext cx="628650" cy="809625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E33E2BF-95FF-44FF-A5C1-D7DF81656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818">
              <a:off x="2307453" y="628207"/>
              <a:ext cx="704850" cy="6477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5BC54974-7677-4761-9047-18B2D100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85594">
              <a:off x="1877209" y="27213"/>
              <a:ext cx="676275" cy="70485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313AE7B5-EF01-47CC-9165-4B00B4BF1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4613">
              <a:off x="35042" y="814712"/>
              <a:ext cx="647700" cy="6477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9FBAE91A-9CFE-4201-8AFA-665890C7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8460">
              <a:off x="194393" y="2490980"/>
              <a:ext cx="781050" cy="6477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1C0A1CE1-1278-4345-B081-6E0055A0E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3636">
              <a:off x="594937" y="11087"/>
              <a:ext cx="823605" cy="823605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3D9B11E1-7214-48AD-83BA-4CDA052C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58235">
              <a:off x="306986" y="3476364"/>
              <a:ext cx="752475" cy="6477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FEAD54A4-35EE-4851-AB58-5772F9D1F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371" y="3800214"/>
              <a:ext cx="600075" cy="647700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19C7E7C9-7AC5-4890-8097-B68740C6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6612">
              <a:off x="1829600" y="3604933"/>
              <a:ext cx="733425" cy="866775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6855A066-F8F9-4CA0-BECF-AD853D6F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15579">
              <a:off x="2550527" y="3655620"/>
              <a:ext cx="647700" cy="6477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2D64A9F9-ADB3-442B-8E27-56C12744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7764">
              <a:off x="3234076" y="3539677"/>
              <a:ext cx="647700" cy="6477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BF2F8D26-BDDF-4CDC-9773-B73AF8A31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8649">
              <a:off x="3726836" y="3330507"/>
              <a:ext cx="809625" cy="809625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468FA72-B771-4930-9673-41DD2555ECCE}"/>
              </a:ext>
            </a:extLst>
          </p:cNvPr>
          <p:cNvGrpSpPr/>
          <p:nvPr/>
        </p:nvGrpSpPr>
        <p:grpSpPr>
          <a:xfrm>
            <a:off x="7559410" y="1685519"/>
            <a:ext cx="4587279" cy="3439246"/>
            <a:chOff x="7611208" y="16730"/>
            <a:chExt cx="4587279" cy="3439246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D6842EFC-9A80-4862-8B0D-AB714F052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208" y="16730"/>
              <a:ext cx="4587279" cy="3439246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592008FE-3920-4D0E-A345-9F58A8BE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9717" y="2251241"/>
              <a:ext cx="666750" cy="6477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F6BB9F31-6505-483F-A621-BB5A238FD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0329" y="2340009"/>
              <a:ext cx="590550" cy="6477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7E565CD7-4445-4D67-9B3E-581C74001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050" y="964155"/>
              <a:ext cx="66675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</Words>
  <Application>Microsoft Office PowerPoint</Application>
  <PresentationFormat>宽屏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Algerian</vt:lpstr>
      <vt:lpstr>Arial</vt:lpstr>
      <vt:lpstr>等线</vt:lpstr>
      <vt:lpstr>等线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Wang Rui</cp:lastModifiedBy>
  <cp:revision>13</cp:revision>
  <dcterms:created xsi:type="dcterms:W3CDTF">2020-07-10T06:12:10Z</dcterms:created>
  <dcterms:modified xsi:type="dcterms:W3CDTF">2020-07-10T07:44:05Z</dcterms:modified>
</cp:coreProperties>
</file>